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9" r:id="rId3"/>
    <p:sldId id="263" r:id="rId4"/>
    <p:sldId id="264" r:id="rId5"/>
    <p:sldId id="265" r:id="rId6"/>
    <p:sldId id="266" r:id="rId7"/>
    <p:sldId id="267" r:id="rId8"/>
    <p:sldId id="268" r:id="rId9"/>
    <p:sldId id="262" r:id="rId10"/>
    <p:sldId id="260" r:id="rId11"/>
    <p:sldId id="261" r:id="rId12"/>
  </p:sldIdLst>
  <p:sldSz cx="12192000" cy="6858000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30" d="100"/>
          <a:sy n="30" d="100"/>
        </p:scale>
        <p:origin x="413" y="1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D52F0F-9EC2-4AE5-A138-5E4753C9B67E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t-E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29CD7C-EECB-467B-8408-5AFACA365F02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304930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435447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310424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071240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218122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2130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84227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502756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66937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891562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488252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987796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326494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 eaLnBrk="1" hangingPunct="1"/>
            <a:r>
              <a:rPr lang="en-US" altLang="et-EE" dirty="0" smtClean="0"/>
              <a:t/>
            </a:r>
            <a:br>
              <a:rPr lang="en-US" altLang="et-EE" dirty="0" smtClean="0"/>
            </a:br>
            <a:r>
              <a:rPr lang="en-US" altLang="et-EE" dirty="0" smtClean="0"/>
              <a:t/>
            </a:r>
            <a:br>
              <a:rPr lang="en-US" altLang="et-EE" dirty="0" smtClean="0"/>
            </a:br>
            <a:r>
              <a:rPr lang="et-EE" altLang="et-EE" dirty="0" smtClean="0"/>
              <a:t>Arendusvahendid</a:t>
            </a:r>
            <a:r>
              <a:rPr lang="en-US" altLang="et-EE" dirty="0" smtClean="0"/>
              <a:t/>
            </a:r>
            <a:br>
              <a:rPr lang="en-US" altLang="et-EE" dirty="0" smtClean="0"/>
            </a:br>
            <a:endParaRPr lang="en-US" altLang="et-EE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98694"/>
            <a:ext cx="6400800" cy="1752600"/>
          </a:xfrm>
        </p:spPr>
        <p:txBody>
          <a:bodyPr rtlCol="0">
            <a:normAutofit/>
          </a:bodyPr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t-EE" dirty="0" smtClean="0"/>
          </a:p>
          <a:p>
            <a:pPr algn="l">
              <a:defRPr/>
            </a:pPr>
            <a:r>
              <a:rPr lang="et-EE" dirty="0" smtClean="0"/>
              <a:t>Tanel Tammet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8764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 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t-EE" dirty="0" smtClean="0"/>
              <a:t> </a:t>
            </a:r>
            <a:endParaRPr lang="et-E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053" y="-101600"/>
            <a:ext cx="5556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70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 </a:t>
            </a:r>
            <a:endParaRPr lang="et-EE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982" y="84846"/>
            <a:ext cx="4516582" cy="6558710"/>
          </a:xfrm>
        </p:spPr>
      </p:pic>
    </p:spTree>
    <p:extLst>
      <p:ext uri="{BB962C8B-B14F-4D97-AF65-F5344CB8AC3E}">
        <p14:creationId xmlns:p14="http://schemas.microsoft.com/office/powerpoint/2010/main" val="48461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t-EE" altLang="et-EE" dirty="0" smtClean="0"/>
              <a:t>Kategooriad</a:t>
            </a:r>
            <a:endParaRPr lang="en-US" altLang="et-EE" dirty="0" smtClean="0"/>
          </a:p>
        </p:txBody>
      </p:sp>
      <p:sp>
        <p:nvSpPr>
          <p:cNvPr id="7171" name="Content Placeholder 1"/>
          <p:cNvSpPr>
            <a:spLocks noGrp="1"/>
          </p:cNvSpPr>
          <p:nvPr>
            <p:ph idx="1"/>
          </p:nvPr>
        </p:nvSpPr>
        <p:spPr>
          <a:xfrm>
            <a:off x="937954" y="1622653"/>
            <a:ext cx="8229600" cy="4525962"/>
          </a:xfrm>
        </p:spPr>
        <p:txBody>
          <a:bodyPr>
            <a:normAutofit/>
          </a:bodyPr>
          <a:lstStyle/>
          <a:p>
            <a:r>
              <a:rPr lang="et-EE" altLang="et-EE" dirty="0" smtClean="0"/>
              <a:t>Tekstiredaktorid</a:t>
            </a:r>
          </a:p>
          <a:p>
            <a:r>
              <a:rPr lang="et-EE" altLang="et-EE" dirty="0" smtClean="0"/>
              <a:t>Käsurida ja võrgutööriistad</a:t>
            </a:r>
            <a:endParaRPr lang="et-EE" altLang="et-EE" dirty="0" smtClean="0"/>
          </a:p>
          <a:p>
            <a:r>
              <a:rPr lang="et-EE" altLang="et-EE" dirty="0" smtClean="0"/>
              <a:t>Kompilaatorid ja interpretaatorid</a:t>
            </a:r>
          </a:p>
          <a:p>
            <a:r>
              <a:rPr lang="et-EE" altLang="et-EE" dirty="0" smtClean="0"/>
              <a:t>Ehitustööriistad ehk </a:t>
            </a:r>
          </a:p>
          <a:p>
            <a:pPr marL="0" indent="0">
              <a:buNone/>
            </a:pPr>
            <a:r>
              <a:rPr lang="et-EE" altLang="et-EE" i="1" dirty="0" smtClean="0"/>
              <a:t>   build tools ja continuous integration</a:t>
            </a:r>
            <a:endParaRPr lang="et-EE" altLang="et-EE" dirty="0" smtClean="0"/>
          </a:p>
          <a:p>
            <a:r>
              <a:rPr lang="et-EE" altLang="et-EE" dirty="0" smtClean="0"/>
              <a:t>Koodihaldus</a:t>
            </a:r>
          </a:p>
          <a:p>
            <a:r>
              <a:rPr lang="et-EE" altLang="et-EE" dirty="0" smtClean="0"/>
              <a:t>Vigade ja ülesannete haldus</a:t>
            </a:r>
          </a:p>
          <a:p>
            <a:r>
              <a:rPr lang="et-EE" altLang="et-EE" dirty="0" smtClean="0"/>
              <a:t>Testimisvahendid</a:t>
            </a:r>
          </a:p>
          <a:p>
            <a:endParaRPr lang="et-EE" altLang="et-EE" dirty="0"/>
          </a:p>
          <a:p>
            <a:pPr eaLnBrk="1" hangingPunct="1"/>
            <a:endParaRPr lang="et-EE" altLang="et-EE" dirty="0" smtClean="0"/>
          </a:p>
        </p:txBody>
      </p:sp>
    </p:spTree>
    <p:extLst>
      <p:ext uri="{BB962C8B-B14F-4D97-AF65-F5344CB8AC3E}">
        <p14:creationId xmlns:p14="http://schemas.microsoft.com/office/powerpoint/2010/main" val="417817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Programmi-tekstiredaktorid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 smtClean="0"/>
              <a:t>VS code</a:t>
            </a:r>
          </a:p>
          <a:p>
            <a:r>
              <a:rPr lang="et-EE" dirty="0" smtClean="0"/>
              <a:t>Atom</a:t>
            </a:r>
          </a:p>
          <a:p>
            <a:r>
              <a:rPr lang="et-EE" dirty="0" smtClean="0"/>
              <a:t>Sublime text</a:t>
            </a:r>
          </a:p>
          <a:p>
            <a:r>
              <a:rPr lang="et-EE" dirty="0" smtClean="0"/>
              <a:t>Eclipse</a:t>
            </a:r>
          </a:p>
          <a:p>
            <a:r>
              <a:rPr lang="et-EE" dirty="0" smtClean="0"/>
              <a:t>Brackets</a:t>
            </a:r>
          </a:p>
          <a:p>
            <a:r>
              <a:rPr lang="et-EE" dirty="0" smtClean="0"/>
              <a:t>Visual studio</a:t>
            </a:r>
          </a:p>
          <a:p>
            <a:r>
              <a:rPr lang="et-EE" dirty="0" smtClean="0"/>
              <a:t>Notepad++</a:t>
            </a:r>
          </a:p>
          <a:p>
            <a:pPr marL="0" indent="0">
              <a:buNone/>
            </a:pPr>
            <a:r>
              <a:rPr lang="et-EE" dirty="0" smtClean="0"/>
              <a:t>...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37832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Käsurida ja võrgutööriistad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t-EE" dirty="0" smtClean="0"/>
              <a:t>Käsurida</a:t>
            </a:r>
          </a:p>
          <a:p>
            <a:r>
              <a:rPr lang="et-EE" dirty="0" smtClean="0"/>
              <a:t>Standardne linuxi käsurida shell</a:t>
            </a:r>
          </a:p>
          <a:p>
            <a:r>
              <a:rPr lang="et-EE" dirty="0" smtClean="0"/>
              <a:t>MS command prompt ja powershell</a:t>
            </a:r>
          </a:p>
          <a:p>
            <a:endParaRPr lang="et-EE" dirty="0" smtClean="0"/>
          </a:p>
          <a:p>
            <a:pPr marL="0" indent="0">
              <a:buNone/>
            </a:pPr>
            <a:r>
              <a:rPr lang="et-EE" dirty="0" smtClean="0"/>
              <a:t>Võrgutööriistad:</a:t>
            </a:r>
            <a:endParaRPr lang="et-EE" dirty="0"/>
          </a:p>
          <a:p>
            <a:r>
              <a:rPr lang="et-EE" dirty="0"/>
              <a:t>s</a:t>
            </a:r>
            <a:r>
              <a:rPr lang="et-EE" dirty="0" smtClean="0"/>
              <a:t>sh ja scp</a:t>
            </a:r>
          </a:p>
          <a:p>
            <a:r>
              <a:rPr lang="et-EE" dirty="0" smtClean="0"/>
              <a:t>curl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319782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Ehitustööriistad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t-EE" dirty="0" smtClean="0"/>
              <a:t>Java</a:t>
            </a:r>
          </a:p>
          <a:p>
            <a:pPr lvl="1"/>
            <a:r>
              <a:rPr lang="et-EE" dirty="0" smtClean="0"/>
              <a:t>Ant</a:t>
            </a:r>
          </a:p>
          <a:p>
            <a:pPr lvl="1"/>
            <a:r>
              <a:rPr lang="et-EE" dirty="0" smtClean="0"/>
              <a:t>Maven</a:t>
            </a:r>
          </a:p>
          <a:p>
            <a:pPr lvl="1"/>
            <a:r>
              <a:rPr lang="et-EE" dirty="0" smtClean="0"/>
              <a:t>Gradle</a:t>
            </a:r>
          </a:p>
          <a:p>
            <a:endParaRPr lang="et-EE" dirty="0" smtClean="0"/>
          </a:p>
          <a:p>
            <a:pPr marL="0" indent="0">
              <a:buNone/>
            </a:pPr>
            <a:r>
              <a:rPr lang="et-EE" dirty="0" smtClean="0"/>
              <a:t>Javascript</a:t>
            </a:r>
          </a:p>
          <a:p>
            <a:pPr lvl="1"/>
            <a:r>
              <a:rPr lang="et-EE" dirty="0" smtClean="0"/>
              <a:t>Webpack</a:t>
            </a:r>
          </a:p>
          <a:p>
            <a:pPr lvl="1"/>
            <a:r>
              <a:rPr lang="et-EE" dirty="0" smtClean="0"/>
              <a:t>Babel</a:t>
            </a:r>
          </a:p>
          <a:p>
            <a:pPr lvl="1"/>
            <a:endParaRPr lang="et-EE" dirty="0"/>
          </a:p>
          <a:p>
            <a:pPr marL="0" indent="0">
              <a:buNone/>
            </a:pPr>
            <a:r>
              <a:rPr lang="et-EE" dirty="0" smtClean="0"/>
              <a:t>C</a:t>
            </a:r>
          </a:p>
          <a:p>
            <a:pPr lvl="1"/>
            <a:r>
              <a:rPr lang="et-EE" dirty="0" smtClean="0"/>
              <a:t>Make</a:t>
            </a:r>
          </a:p>
          <a:p>
            <a:pPr lvl="1"/>
            <a:r>
              <a:rPr lang="et-EE" dirty="0" smtClean="0"/>
              <a:t>Automake</a:t>
            </a:r>
          </a:p>
          <a:p>
            <a:pPr lvl="1"/>
            <a:r>
              <a:rPr lang="et-EE" dirty="0" smtClean="0"/>
              <a:t>CMAKE</a:t>
            </a:r>
          </a:p>
          <a:p>
            <a:pPr lvl="1"/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310142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Continuous integration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 smtClean="0"/>
              <a:t>Jenkins ja Travis CL</a:t>
            </a:r>
          </a:p>
          <a:p>
            <a:r>
              <a:rPr lang="et-EE" dirty="0" smtClean="0"/>
              <a:t>Githubi ja Gitlabi abivahendid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307528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Koodihaldus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t-EE" dirty="0" smtClean="0"/>
          </a:p>
          <a:p>
            <a:pPr marL="0" indent="0">
              <a:buNone/>
            </a:pPr>
            <a:r>
              <a:rPr lang="et-EE" dirty="0" smtClean="0"/>
              <a:t>Domineeriv: GIT</a:t>
            </a:r>
          </a:p>
          <a:p>
            <a:pPr marL="0" indent="0">
              <a:buNone/>
            </a:pPr>
            <a:endParaRPr lang="et-EE" dirty="0"/>
          </a:p>
          <a:p>
            <a:pPr marL="0" indent="0">
              <a:buNone/>
            </a:pPr>
            <a:r>
              <a:rPr lang="et-EE" dirty="0" smtClean="0"/>
              <a:t>Veebivahendid / tasuta veebihoidlad:</a:t>
            </a:r>
            <a:endParaRPr lang="et-EE" dirty="0"/>
          </a:p>
          <a:p>
            <a:r>
              <a:rPr lang="et-EE" dirty="0" smtClean="0"/>
              <a:t>Github</a:t>
            </a:r>
          </a:p>
          <a:p>
            <a:r>
              <a:rPr lang="et-EE" dirty="0" smtClean="0"/>
              <a:t>Gitlab</a:t>
            </a:r>
          </a:p>
          <a:p>
            <a:r>
              <a:rPr lang="et-EE" dirty="0" smtClean="0"/>
              <a:t>JIRA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59796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Vigade ja ülesannete haldus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t-EE" dirty="0" smtClean="0"/>
          </a:p>
          <a:p>
            <a:pPr marL="0" indent="0">
              <a:buNone/>
            </a:pPr>
            <a:r>
              <a:rPr lang="et-EE" dirty="0" smtClean="0"/>
              <a:t>Domineeriv: JIRA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27933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Veebitehnoloogiad: näide vahenditest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t-EE" dirty="0"/>
              <a:t>https://codeburst.io/the-2018-web-developer-roadmap-826b1b806e8d</a:t>
            </a:r>
          </a:p>
        </p:txBody>
      </p:sp>
    </p:spTree>
    <p:extLst>
      <p:ext uri="{BB962C8B-B14F-4D97-AF65-F5344CB8AC3E}">
        <p14:creationId xmlns:p14="http://schemas.microsoft.com/office/powerpoint/2010/main" val="306355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107</Words>
  <Application>Microsoft Office PowerPoint</Application>
  <PresentationFormat>Widescreen</PresentationFormat>
  <Paragraphs>63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  Arendusvahendid </vt:lpstr>
      <vt:lpstr>Kategooriad</vt:lpstr>
      <vt:lpstr>Programmi-tekstiredaktorid</vt:lpstr>
      <vt:lpstr>Käsurida ja võrgutööriistad</vt:lpstr>
      <vt:lpstr>Ehitustööriistad</vt:lpstr>
      <vt:lpstr>Continuous integration</vt:lpstr>
      <vt:lpstr>Koodihaldus</vt:lpstr>
      <vt:lpstr>Vigade ja ülesannete haldus</vt:lpstr>
      <vt:lpstr>Veebitehnoloogiad: näide vahenditest</vt:lpstr>
      <vt:lpstr> 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Internetisüsteemide arhitektuurid ja P2P </dc:title>
  <dc:creator>Tanel Tammet</dc:creator>
  <cp:lastModifiedBy>Tanel Tammet</cp:lastModifiedBy>
  <cp:revision>20</cp:revision>
  <dcterms:created xsi:type="dcterms:W3CDTF">2018-12-03T14:00:05Z</dcterms:created>
  <dcterms:modified xsi:type="dcterms:W3CDTF">2019-01-21T15:06:45Z</dcterms:modified>
</cp:coreProperties>
</file>